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41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1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4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6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167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2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47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8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56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7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01A3C-BD37-4CEA-8013-83FFFE028BA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D3B42-9B08-48A9-B2CD-B8186862A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Joining a Domain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31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the link with the 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the DNS first</a:t>
            </a:r>
          </a:p>
          <a:p>
            <a:r>
              <a:rPr lang="en-US" dirty="0" smtClean="0"/>
              <a:t>Set the IP address on the same range of the DC.</a:t>
            </a:r>
          </a:p>
          <a:p>
            <a:r>
              <a:rPr lang="en-US" dirty="0" smtClean="0"/>
              <a:t>Use the DC as DNS.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0738" y="2805098"/>
            <a:ext cx="6533062" cy="377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5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the Domain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560" y="1799499"/>
            <a:ext cx="3142350" cy="43513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4474" y="1799499"/>
            <a:ext cx="3914775" cy="4438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9585" y="2281782"/>
            <a:ext cx="3105150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99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User can join by default to 10 devices</a:t>
            </a:r>
          </a:p>
          <a:p>
            <a:r>
              <a:rPr lang="en-US" dirty="0" smtClean="0"/>
              <a:t>Enter </a:t>
            </a:r>
            <a:r>
              <a:rPr lang="en-US" dirty="0" err="1" smtClean="0"/>
              <a:t>UserName</a:t>
            </a:r>
            <a:r>
              <a:rPr lang="en-US" dirty="0" smtClean="0"/>
              <a:t> and Password registered on the domain controller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2994" y="3006212"/>
            <a:ext cx="6871064" cy="372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750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 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sign in in this client Device to any user name in the DC.</a:t>
            </a:r>
          </a:p>
          <a:p>
            <a:r>
              <a:rPr lang="en-US" dirty="0" smtClean="0"/>
              <a:t>The Domain Name appear under the sign in input boxes.</a:t>
            </a:r>
          </a:p>
          <a:p>
            <a:r>
              <a:rPr lang="en-US" dirty="0" smtClean="0"/>
              <a:t>If you want to sign in any account </a:t>
            </a:r>
            <a:r>
              <a:rPr lang="en-US" dirty="0" err="1" smtClean="0"/>
              <a:t>localy</a:t>
            </a:r>
            <a:r>
              <a:rPr lang="en-US" dirty="0" smtClean="0"/>
              <a:t> on the device you need to use “.\” before the name.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867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the computer domain you can find the joined computer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8447" y="1825625"/>
            <a:ext cx="963510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08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device in the domain can be used to join the device to a domain</a:t>
            </a:r>
          </a:p>
          <a:p>
            <a:r>
              <a:rPr lang="en-US" dirty="0" smtClean="0"/>
              <a:t>Only local admin or DC domain can un-join the device from a domain.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201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Un-JOIN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Steps but in opposite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308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149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Joining a Domain</vt:lpstr>
      <vt:lpstr>Check the link with the DC</vt:lpstr>
      <vt:lpstr>Join the Domain</vt:lpstr>
      <vt:lpstr>PowerPoint Presentation</vt:lpstr>
      <vt:lpstr>Sign in</vt:lpstr>
      <vt:lpstr>Inside the computer domain you can find the joined computer</vt:lpstr>
      <vt:lpstr>PowerPoint Presentation</vt:lpstr>
      <vt:lpstr>Un-JOIN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Joining a Domain</dc:title>
  <dc:creator>Maram Bani Younes</dc:creator>
  <cp:lastModifiedBy>Maram Bani Younes</cp:lastModifiedBy>
  <cp:revision>4</cp:revision>
  <dcterms:created xsi:type="dcterms:W3CDTF">2024-11-08T14:06:47Z</dcterms:created>
  <dcterms:modified xsi:type="dcterms:W3CDTF">2024-11-08T15:08:38Z</dcterms:modified>
</cp:coreProperties>
</file>